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25" r:id="rId3"/>
    <p:sldId id="299" r:id="rId4"/>
    <p:sldId id="256" r:id="rId5"/>
    <p:sldId id="301" r:id="rId6"/>
    <p:sldId id="302" r:id="rId7"/>
    <p:sldId id="326" r:id="rId8"/>
    <p:sldId id="327" r:id="rId9"/>
    <p:sldId id="328" r:id="rId10"/>
    <p:sldId id="304" r:id="rId11"/>
    <p:sldId id="305" r:id="rId12"/>
    <p:sldId id="310" r:id="rId13"/>
    <p:sldId id="297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90" y="-3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DE92-7473-4B0F-A9FE-6206363186F1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lifei\Desktop\Blogging for Profits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027" name="Picture 3" descr="C:\Users\lifei\Desktop\Youtube channel income\image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171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742950"/>
            <a:ext cx="7848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7. Consider crowd sourcing views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8001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Instead of directly buying views, firms hire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crowdsourcing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platforms to perform market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research.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This market research increases views, which does help your videos rank, and it also provides the extra benefit of giving you hundreds to thousands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of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surveys about the video’s quality. </a:t>
            </a:r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742950"/>
            <a:ext cx="7848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8. Be thorough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1657350"/>
            <a:ext cx="8001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Businesses succeed by pushing through mounds of paperwork and grinding away at providing the most information possible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You can also add filming time and location, enable/disable commenting and ratings, control whether your video can be embedded on external sites, add annotations, and more.</a:t>
            </a:r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66800" y="1504950"/>
            <a:ext cx="708660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Having a presence on YouTube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is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incredibly important, especially with the push for spherical video content and video search results.</a:t>
            </a:r>
          </a:p>
          <a:p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3525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13</a:t>
            </a:r>
            <a:endParaRPr lang="en-IN" sz="36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YouTube Channel SEO Tips 2017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371600"/>
            <a:ext cx="7543800" cy="2495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en-IN" sz="37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YouTube is a red hot </a:t>
            </a:r>
            <a:r>
              <a:rPr lang="en-IN" sz="37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tool</a:t>
            </a:r>
            <a:endParaRPr lang="en-IN" sz="3700" b="1" dirty="0" smtClean="0">
              <a:solidFill>
                <a:schemeClr val="accent6">
                  <a:lumMod val="75000"/>
                </a:schemeClr>
              </a:solidFill>
              <a:latin typeface="Georgia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for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search engine power, and you can benefit from using it. In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this Video, we will cover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some of the advanced ways to increase your YouTube search visibility.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1. Write long, detailed descriptions for each video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1145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The longer and more detailed your video description, the better you’ll be able to rank for relevant searches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You create a long and detailed video description that will inevitably contain some or all of the relevant keyword verbiage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2. Carefully research and select the right keywords for each video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8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Know that the devil is in the details. Adding as much text information to a video as possible provides both humans as well as robots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with 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the necessary contextual information.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666750"/>
            <a:ext cx="784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3. Embed and share videos wherever possible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1809750"/>
            <a:ext cx="43434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The more websites, forums, chat rooms, and social networks link to your video, the more likely it is to be found. This is basic SEO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backlinking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applied to video content.</a:t>
            </a:r>
          </a:p>
        </p:txBody>
      </p:sp>
      <p:pic>
        <p:nvPicPr>
          <p:cNvPr id="9" name="Picture 8" descr="image02"/>
          <p:cNvPicPr/>
          <p:nvPr/>
        </p:nvPicPr>
        <p:blipFill>
          <a:blip r:embed="rId3" cstate="print"/>
          <a:srcRect l="21885" t="11397" r="21246" b="1600"/>
          <a:stretch>
            <a:fillRect/>
          </a:stretch>
        </p:blipFill>
        <p:spPr bwMode="auto">
          <a:xfrm>
            <a:off x="5410200" y="1276350"/>
            <a:ext cx="35433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4. Curate themed playlists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504950"/>
            <a:ext cx="441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In addition to having videos as a way to increase viewership, having playlists (curated lists of videos) also increases channel time, engagement, video length, and other important KPIs that improve your ROI.</a:t>
            </a:r>
          </a:p>
        </p:txBody>
      </p:sp>
      <p:pic>
        <p:nvPicPr>
          <p:cNvPr id="7" name="Picture 6" descr="image0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581150"/>
            <a:ext cx="450723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5. Watch your metrics, and grow your subscribers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792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For brands, businesses, and organizations on YouTube, the key metrics to measure the success of video content marketing campaigns are a bit different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Subscribers do increase views, which can increase your </a:t>
            </a:r>
            <a:r>
              <a:rPr lang="en-IN" sz="2400" b="1" dirty="0" err="1" smtClean="0">
                <a:solidFill>
                  <a:schemeClr val="bg2">
                    <a:lumMod val="25000"/>
                  </a:schemeClr>
                </a:solidFill>
              </a:rPr>
              <a:t>Adsense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 affiliate revenue, but that’s just a side project to help the channel pay for itself and sustain itself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I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6. Optimize videos for the correct length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If you’re creating a video ad, the requirement is less than 1 minute (30 seconds is even better), but for video content, you’ll need videos that are ideally 10 minutes or longer.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449</Words>
  <Application>Microsoft Office PowerPoint</Application>
  <PresentationFormat>On-screen Show (16:9)</PresentationFormat>
  <Paragraphs>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sukhpal kaur</dc:creator>
  <cp:lastModifiedBy>manasvii T</cp:lastModifiedBy>
  <cp:revision>141</cp:revision>
  <dcterms:created xsi:type="dcterms:W3CDTF">2017-04-01T05:57:38Z</dcterms:created>
  <dcterms:modified xsi:type="dcterms:W3CDTF">2017-06-02T13:17:27Z</dcterms:modified>
</cp:coreProperties>
</file>